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7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283" r:id="rId20"/>
    <p:sldId id="286" r:id="rId21"/>
    <p:sldId id="293" r:id="rId22"/>
    <p:sldId id="259" r:id="rId23"/>
    <p:sldId id="267" r:id="rId24"/>
    <p:sldId id="285" r:id="rId25"/>
    <p:sldId id="260" r:id="rId26"/>
    <p:sldId id="269" r:id="rId27"/>
    <p:sldId id="268" r:id="rId28"/>
    <p:sldId id="289" r:id="rId29"/>
    <p:sldId id="270" r:id="rId30"/>
    <p:sldId id="261" r:id="rId31"/>
    <p:sldId id="271" r:id="rId32"/>
    <p:sldId id="272" r:id="rId33"/>
    <p:sldId id="273" r:id="rId34"/>
    <p:sldId id="274" r:id="rId35"/>
    <p:sldId id="288" r:id="rId36"/>
    <p:sldId id="262" r:id="rId37"/>
    <p:sldId id="275" r:id="rId38"/>
    <p:sldId id="276" r:id="rId39"/>
    <p:sldId id="277" r:id="rId40"/>
    <p:sldId id="264" r:id="rId41"/>
    <p:sldId id="278" r:id="rId42"/>
    <p:sldId id="279" r:id="rId43"/>
    <p:sldId id="287" r:id="rId44"/>
    <p:sldId id="281" r:id="rId45"/>
    <p:sldId id="28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267"/>
            <p14:sldId id="285"/>
          </p14:sldIdLst>
        </p14:section>
        <p14:section name="Residulal Net" id="{AD342401-F5F3-46EB-BC58-8098C7D5A3C0}">
          <p14:sldIdLst>
            <p14:sldId id="260"/>
            <p14:sldId id="269"/>
            <p14:sldId id="268"/>
            <p14:sldId id="289"/>
            <p14:sldId id="270"/>
          </p14:sldIdLst>
        </p14:section>
        <p14:section name="DenseNet" id="{25A9B183-7597-489B-A787-2DFF093C6F6C}">
          <p14:sldIdLst>
            <p14:sldId id="261"/>
            <p14:sldId id="271"/>
            <p14:sldId id="272"/>
            <p14:sldId id="273"/>
            <p14:sldId id="274"/>
            <p14:sldId id="288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281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1" autoAdjust="0"/>
    <p:restoredTop sz="94660"/>
  </p:normalViewPr>
  <p:slideViewPr>
    <p:cSldViewPr snapToGrid="0">
      <p:cViewPr>
        <p:scale>
          <a:sx n="100" d="100"/>
          <a:sy n="100" d="100"/>
        </p:scale>
        <p:origin x="102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7570" y="2644809"/>
            <a:ext cx="3249430" cy="3137924"/>
            <a:chOff x="1957570" y="2644809"/>
            <a:chExt cx="2819398" cy="26066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2819398" cy="17941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DDC82-6B5B-4C9B-B457-2119ED665EBA}"/>
                </a:ext>
              </a:extLst>
            </p:cNvPr>
            <p:cNvSpPr txBox="1"/>
            <p:nvPr/>
          </p:nvSpPr>
          <p:spPr>
            <a:xfrm>
              <a:off x="2273285" y="4627266"/>
              <a:ext cx="24080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is the gradient of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ReLU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x?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95F956-9FAD-4B26-8D74-455340027F92}"/>
                </a:ext>
              </a:extLst>
            </p:cNvPr>
            <p:cNvSpPr/>
            <p:nvPr/>
          </p:nvSpPr>
          <p:spPr>
            <a:xfrm>
              <a:off x="2641047" y="4974467"/>
              <a:ext cx="1672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for x&gt;0 and 0 for x&lt;0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 </a:t>
            </a:r>
          </a:p>
        </p:txBody>
      </p: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812063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Implementation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64" y="180021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24" y="1988338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3" y="3658872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3"/>
            <a:ext cx="4850854" cy="18984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 13 convolutional and 3 fully-connected layers (VGG16)</a:t>
            </a:r>
          </a:p>
          <a:p>
            <a:r>
              <a:rPr lang="en-US" dirty="0"/>
              <a:t>Use smaller size filters (2×2 and 3×3)</a:t>
            </a:r>
          </a:p>
          <a:p>
            <a:r>
              <a:rPr lang="en-US" dirty="0"/>
              <a:t>3 x (3x3) layers ~ 7x7 layer</a:t>
            </a:r>
          </a:p>
          <a:p>
            <a:r>
              <a:rPr lang="en-US" dirty="0"/>
              <a:t>138M parameters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2" y="603401"/>
            <a:ext cx="4280262" cy="6100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26" y="3259835"/>
            <a:ext cx="5320938" cy="29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3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3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3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58" y="2626891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 (google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6137546" cy="3593591"/>
          </a:xfrm>
        </p:spPr>
        <p:txBody>
          <a:bodyPr>
            <a:normAutofit/>
          </a:bodyPr>
          <a:lstStyle/>
          <a:p>
            <a:r>
              <a:rPr lang="en-US" sz="1600" dirty="0"/>
              <a:t>Inception module with parallel filters, network within network</a:t>
            </a:r>
          </a:p>
          <a:p>
            <a:r>
              <a:rPr lang="en-US" sz="1600" dirty="0"/>
              <a:t>Use 1x1 </a:t>
            </a:r>
            <a:r>
              <a:rPr lang="en-US" sz="1600" dirty="0" err="1"/>
              <a:t>Conv</a:t>
            </a:r>
            <a:r>
              <a:rPr lang="en-US" sz="1600" dirty="0"/>
              <a:t> layers for dimension reductions</a:t>
            </a:r>
          </a:p>
          <a:p>
            <a:r>
              <a:rPr lang="en-US" sz="1600" dirty="0"/>
              <a:t>Output size = Input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99433" y="2650626"/>
            <a:ext cx="10082811" cy="3288852"/>
            <a:chOff x="1365472" y="2189251"/>
            <a:chExt cx="8950979" cy="26396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472" y="2189251"/>
              <a:ext cx="4757072" cy="263966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544" y="2189251"/>
              <a:ext cx="4193907" cy="2639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 (google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980135"/>
            <a:ext cx="10178323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7 modules and 22 layers</a:t>
            </a:r>
          </a:p>
          <a:p>
            <a:r>
              <a:rPr lang="en-US" sz="1600" dirty="0"/>
              <a:t>Only 5 millions parameter, 27 times less than VGG-16</a:t>
            </a:r>
          </a:p>
          <a:p>
            <a:r>
              <a:rPr lang="en-US" sz="1600" dirty="0"/>
              <a:t>Current: </a:t>
            </a:r>
            <a:r>
              <a:rPr lang="en-US" sz="1600" b="1" dirty="0"/>
              <a:t>Inception-V4 </a:t>
            </a:r>
            <a:r>
              <a:rPr lang="en-US" sz="1600" dirty="0"/>
              <a:t>(Batch normalization, </a:t>
            </a:r>
            <a:r>
              <a:rPr lang="en-US" sz="1600" dirty="0" err="1"/>
              <a:t>factorisation</a:t>
            </a:r>
            <a:r>
              <a:rPr lang="en-US" sz="1600" dirty="0"/>
              <a:t> methods and improve Inception module architect)</a:t>
            </a:r>
          </a:p>
          <a:p>
            <a:r>
              <a:rPr lang="en-US" sz="1600" dirty="0"/>
              <a:t>Only FC-1000 to output </a:t>
            </a:r>
            <a:r>
              <a:rPr lang="en-US" sz="1600" dirty="0" err="1"/>
              <a:t>classses</a:t>
            </a:r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53108" y="2542903"/>
            <a:ext cx="9085784" cy="3771815"/>
            <a:chOff x="1041539" y="3196871"/>
            <a:chExt cx="9478416" cy="41232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387"/>
            <a:stretch/>
          </p:blipFill>
          <p:spPr>
            <a:xfrm>
              <a:off x="1041539" y="3196871"/>
              <a:ext cx="9478416" cy="412328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6" t="77500" r="45050" b="4176"/>
            <a:stretch/>
          </p:blipFill>
          <p:spPr>
            <a:xfrm>
              <a:off x="1041539" y="3424770"/>
              <a:ext cx="4972594" cy="1256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 (google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961064"/>
            <a:ext cx="10178323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Implementation</a:t>
            </a:r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44591"/>
            <a:ext cx="3614509" cy="3593591"/>
          </a:xfrm>
        </p:spPr>
        <p:txBody>
          <a:bodyPr/>
          <a:lstStyle/>
          <a:p>
            <a:r>
              <a:rPr lang="en-US" dirty="0"/>
              <a:t>Very deep networks using residual connections </a:t>
            </a:r>
          </a:p>
          <a:p>
            <a:r>
              <a:rPr lang="en-US" dirty="0"/>
              <a:t>Most popular architecture today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31581" y="1128451"/>
            <a:ext cx="6233023" cy="5131088"/>
            <a:chOff x="5000080" y="713162"/>
            <a:chExt cx="6296025" cy="52863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080" y="713162"/>
              <a:ext cx="6296025" cy="52863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000080" y="853440"/>
              <a:ext cx="364400" cy="496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10452643" cy="3593591"/>
          </a:xfrm>
        </p:spPr>
        <p:txBody>
          <a:bodyPr/>
          <a:lstStyle/>
          <a:p>
            <a:r>
              <a:rPr lang="en-US" dirty="0"/>
              <a:t>What happens when we continue stacking deeper layers on a “plain” convolutional neural network?</a:t>
            </a:r>
          </a:p>
          <a:p>
            <a:r>
              <a:rPr lang="en-US" dirty="0"/>
              <a:t>56-layer model performs worse on both training and test error -&gt; The deeper model performs worse, but it’s </a:t>
            </a:r>
            <a:r>
              <a:rPr lang="en-US" b="1" dirty="0"/>
              <a:t>not caused by overfitting!</a:t>
            </a:r>
          </a:p>
          <a:p>
            <a:r>
              <a:rPr lang="en-US" dirty="0"/>
              <a:t>Hypothesis: the problem is an optimization problem, </a:t>
            </a:r>
            <a:r>
              <a:rPr lang="en-US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3624861"/>
            <a:ext cx="70008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8148" y="1158191"/>
            <a:ext cx="5497464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</a:t>
            </a:r>
            <a:r>
              <a:rPr lang="en-US" dirty="0" err="1"/>
              <a:t>params</a:t>
            </a:r>
            <a:r>
              <a:rPr lang="en-US" dirty="0"/>
              <a:t> in total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569717"/>
            <a:ext cx="10267165" cy="45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26" y="1500049"/>
            <a:ext cx="99536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96" y="1693108"/>
            <a:ext cx="9002486" cy="437193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 err="1"/>
              <a:t>DensNet</a:t>
            </a:r>
            <a:r>
              <a:rPr lang="en-US" dirty="0"/>
              <a:t> detail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DensNet-121 with 8 millions </a:t>
            </a:r>
            <a:r>
              <a:rPr lang="en-US" dirty="0" err="1"/>
              <a:t>params</a:t>
            </a:r>
            <a:r>
              <a:rPr lang="en-US" dirty="0"/>
              <a:t> outperforms ResNet-50 with 26 millions </a:t>
            </a:r>
            <a:r>
              <a:rPr lang="en-US" dirty="0" err="1"/>
              <a:t>param</a:t>
            </a:r>
            <a:r>
              <a:rPr lang="en-US" dirty="0"/>
              <a:t>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07591"/>
            <a:ext cx="5867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66618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93224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convolution 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192383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If Standard 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and 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08" y="2763059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7" y="23479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224528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block</a:t>
            </a:r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devices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1255</TotalTime>
  <Words>1985</Words>
  <Application>Microsoft Office PowerPoint</Application>
  <PresentationFormat>Widescreen</PresentationFormat>
  <Paragraphs>357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Vanilla cnn architecture</vt:lpstr>
      <vt:lpstr>Inception Net (google net)</vt:lpstr>
      <vt:lpstr>Inception Net (google net)</vt:lpstr>
      <vt:lpstr>Inception Net (google net)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creator>Money and Power</dc:creator>
  <cp:lastModifiedBy>Dang Xuan Hai 201910413</cp:lastModifiedBy>
  <cp:revision>157</cp:revision>
  <dcterms:created xsi:type="dcterms:W3CDTF">2020-06-12T15:04:41Z</dcterms:created>
  <dcterms:modified xsi:type="dcterms:W3CDTF">2020-06-17T06:51:53Z</dcterms:modified>
</cp:coreProperties>
</file>